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</p:sldMasterIdLst>
  <p:notesMasterIdLst>
    <p:notesMasterId r:id="rId12"/>
  </p:notesMasterIdLst>
  <p:sldIdLst>
    <p:sldId id="256" r:id="rId3"/>
    <p:sldId id="257" r:id="rId4"/>
    <p:sldId id="260" r:id="rId5"/>
    <p:sldId id="295" r:id="rId6"/>
    <p:sldId id="258" r:id="rId7"/>
    <p:sldId id="261" r:id="rId8"/>
    <p:sldId id="296" r:id="rId9"/>
    <p:sldId id="299" r:id="rId10"/>
    <p:sldId id="298" r:id="rId1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 varScale="1">
        <p:scale>
          <a:sx n="63" d="100"/>
          <a:sy n="63" d="100"/>
        </p:scale>
        <p:origin x="54" y="522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01"/>
          <c:y val="2.5781248414047199E-2"/>
          <c:w val="0.63229170767716503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01"/>
          <c:y val="2.5781248414047199E-2"/>
          <c:w val="0.63229170767716503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01"/>
          <c:y val="2.5781248414047199E-2"/>
          <c:w val="0.63229170767716503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25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30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的底层是开源库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Lucene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可以说是当下最先进、高性能、全功能的搜索引擎库，但是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非常复杂，于是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便应运而生。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做了一层封装，它提供了一套简单一致的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来帮助我们实现存储和检索。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5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51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学期总结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指导老师：</a:t>
            </a:r>
            <a:r>
              <a:rPr dirty="0" smtClean="0">
                <a:sym typeface="+mn-lt"/>
              </a:rPr>
              <a:t>彭  敏</a:t>
            </a:r>
            <a:r>
              <a:rPr lang="en-US" altLang="zh-CN" dirty="0" smtClean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</a:t>
            </a:r>
            <a:r>
              <a:rPr lang="zh-CN" altLang="en-US" dirty="0" smtClean="0">
                <a:sym typeface="+mn-lt"/>
              </a:rPr>
              <a:t>：朱  涛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zh-CN" dirty="0">
                <a:sym typeface="+mn-lt"/>
              </a:rPr>
              <a:t>PRESENTED BY </a:t>
            </a:r>
            <a:r>
              <a:rPr lang="en-US" altLang="zh-CN" dirty="0" smtClean="0">
                <a:sym typeface="+mn-lt"/>
              </a:rPr>
              <a:t>Will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98054" y="3965469"/>
            <a:ext cx="3170990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>
                <a:cs typeface="+mn-ea"/>
                <a:sym typeface="+mn-lt"/>
              </a:rPr>
              <a:t>学期总结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7298054" y="5416829"/>
            <a:ext cx="3170990" cy="466195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>
                <a:cs typeface="+mn-ea"/>
                <a:sym typeface="+mn-lt"/>
              </a:rPr>
              <a:t>下学期展望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298054" y="4674004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>
                <a:cs typeface="+mn-ea"/>
                <a:sym typeface="+mn-lt"/>
              </a:rPr>
              <a:t>寒假安排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162273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506697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328588046"/>
              </p:ext>
            </p:extLst>
          </p:nvPr>
        </p:nvGraphicFramePr>
        <p:xfrm>
          <a:off x="81280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4011338302"/>
              </p:ext>
            </p:extLst>
          </p:nvPr>
        </p:nvGraphicFramePr>
        <p:xfrm>
          <a:off x="4257040" y="1495964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531161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10%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328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60%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04140" y="42148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食品安全项目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8587" y="4741106"/>
            <a:ext cx="3440765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初步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了解整个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项目的流程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，实现基本功能，学到相关的技术框架，譬如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Flask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Flask </a:t>
            </a:r>
            <a:r>
              <a:rPr lang="en-US" altLang="zh-CN" sz="1400" dirty="0" err="1" smtClean="0">
                <a:solidFill>
                  <a:schemeClr val="bg1"/>
                </a:solidFill>
                <a:cs typeface="+mn-ea"/>
                <a:sym typeface="+mn-lt"/>
              </a:rPr>
              <a:t>SQLAlchemy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框架等。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27585" y="4214808"/>
            <a:ext cx="172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Elastic Search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20930" y="4741106"/>
            <a:ext cx="338064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Elastic search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是一个开源的分布式、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RESTful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风格的搜索和数据分析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引擎。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42164" y="4214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视频学习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0649" y="4861139"/>
            <a:ext cx="2611025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机器学习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》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深度学习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》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相关的课程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8567095" y="1730575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图表 41"/>
          <p:cNvGraphicFramePr/>
          <p:nvPr>
            <p:extLst>
              <p:ext uri="{D42A27DB-BD31-4B8C-83A1-F6EECF244321}">
                <p14:modId xmlns:p14="http://schemas.microsoft.com/office/powerpoint/2010/main" val="2470533932"/>
              </p:ext>
            </p:extLst>
          </p:nvPr>
        </p:nvGraphicFramePr>
        <p:xfrm>
          <a:off x="7757160" y="157204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9031281" y="2490132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30%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20" name="矩形 19"/>
          <p:cNvSpPr/>
          <p:nvPr/>
        </p:nvSpPr>
        <p:spPr>
          <a:xfrm>
            <a:off x="2855929" y="22636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调整作息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97256" y="219067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看书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89441" y="4403079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刷真题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65019" y="4437633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反思</a:t>
            </a: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下学期展望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下学期展望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812797" y="1221697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1687339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152981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748681" y="2347671"/>
            <a:ext cx="2572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cs typeface="+mn-ea"/>
                <a:sym typeface="+mn-lt"/>
              </a:rPr>
              <a:t>Graduation Project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 smtClean="0">
                <a:cs typeface="+mn-ea"/>
                <a:sym typeface="+mn-lt"/>
              </a:rPr>
              <a:t>毕业设计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1583" y="3037625"/>
            <a:ext cx="2611025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400" dirty="0">
                <a:cs typeface="+mn-ea"/>
                <a:sym typeface="+mn-lt"/>
              </a:rPr>
              <a:t>希望能掌握多一些比较常见的算法，多写代码，加强自己的代码能力</a:t>
            </a:r>
            <a:r>
              <a:rPr lang="zh-CN" altLang="en-US" sz="1400" dirty="0">
                <a:cs typeface="+mn-ea"/>
                <a:sym typeface="+mn-lt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928360" y="2857576"/>
            <a:ext cx="20040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Paper achieving</a:t>
            </a:r>
          </a:p>
          <a:p>
            <a:r>
              <a:rPr lang="zh-CN" altLang="en-US" b="1" dirty="0">
                <a:cs typeface="+mn-ea"/>
                <a:sym typeface="+mn-lt"/>
              </a:rPr>
              <a:t>论文复现</a:t>
            </a:r>
          </a:p>
        </p:txBody>
      </p:sp>
      <p:sp>
        <p:nvSpPr>
          <p:cNvPr id="20" name="矩形 19"/>
          <p:cNvSpPr/>
          <p:nvPr/>
        </p:nvSpPr>
        <p:spPr>
          <a:xfrm>
            <a:off x="3928360" y="3503907"/>
            <a:ext cx="2611025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希望可以自己复现一次别人论文实现的方法。</a:t>
            </a:r>
          </a:p>
        </p:txBody>
      </p:sp>
      <p:sp>
        <p:nvSpPr>
          <p:cNvPr id="21" name="矩形 20"/>
          <p:cNvSpPr/>
          <p:nvPr/>
        </p:nvSpPr>
        <p:spPr>
          <a:xfrm>
            <a:off x="7172155" y="3285287"/>
            <a:ext cx="17767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Deep learning</a:t>
            </a:r>
          </a:p>
          <a:p>
            <a:r>
              <a:rPr lang="zh-CN" altLang="en-US" b="1" dirty="0">
                <a:cs typeface="+mn-ea"/>
                <a:sym typeface="+mn-lt"/>
              </a:rPr>
              <a:t>深度学习</a:t>
            </a:r>
          </a:p>
        </p:txBody>
      </p:sp>
      <p:sp>
        <p:nvSpPr>
          <p:cNvPr id="22" name="矩形 21"/>
          <p:cNvSpPr/>
          <p:nvPr/>
        </p:nvSpPr>
        <p:spPr>
          <a:xfrm>
            <a:off x="7172155" y="3931618"/>
            <a:ext cx="2611025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400" dirty="0">
                <a:cs typeface="+mn-ea"/>
                <a:sym typeface="+mn-lt"/>
              </a:rPr>
              <a:t>尝试进行这一方面的小</a:t>
            </a:r>
            <a:r>
              <a:rPr lang="en-US" altLang="zh-CN" sz="1400" dirty="0">
                <a:cs typeface="+mn-ea"/>
                <a:sym typeface="+mn-lt"/>
              </a:rPr>
              <a:t>demo</a:t>
            </a:r>
            <a:r>
              <a:rPr lang="zh-CN" altLang="en-US" sz="1400" dirty="0">
                <a:cs typeface="+mn-ea"/>
                <a:sym typeface="+mn-lt"/>
              </a:rPr>
              <a:t>进行实现，了解其原理，做着玩。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72152" y="1566217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01022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4926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dirty="0" smtClean="0">
                <a:sym typeface="+mn-lt"/>
              </a:rPr>
              <a:t>彭  敏</a:t>
            </a:r>
            <a:r>
              <a:rPr lang="en-US" altLang="zh-CN" dirty="0" smtClean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</a:t>
            </a:r>
            <a:r>
              <a:rPr lang="zh-CN" altLang="en-US" dirty="0" smtClean="0">
                <a:sym typeface="+mn-lt"/>
              </a:rPr>
              <a:t>：朱  涛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</a:t>
            </a:r>
            <a:r>
              <a:rPr lang="en-US" altLang="zh-CN" dirty="0" smtClean="0">
                <a:sym typeface="+mn-lt"/>
              </a:rPr>
              <a:t>Will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273</Words>
  <Application>Microsoft Office PowerPoint</Application>
  <PresentationFormat>宽屏</PresentationFormat>
  <Paragraphs>56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zhu tao</cp:lastModifiedBy>
  <cp:revision>71</cp:revision>
  <dcterms:created xsi:type="dcterms:W3CDTF">2015-08-18T02:51:00Z</dcterms:created>
  <dcterms:modified xsi:type="dcterms:W3CDTF">2020-01-16T11:42:28Z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